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which missing element blocks a spreadsheet-to-CRM workflow. A model cannot read a file it has not been given or use an unavailable tool.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 https://learn.chatgpt.com/docs/extend/mcp?surface=cli and https://learn.chatgpt.com/docs/build-skills. Inspect tools available to this cohort; do not promise a native Google/Discord connector.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Demonstrate a complete local edit/test cycle. Routine authorized local steps do not require repeated approval.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Codex as a Disciplined Teammate</dc:title>
  <dc:subject>PptxGenJS Presentation</dc:subject>
  <dc:creator>Created by Marp</dc:creator>
  <cp:lastModifiedBy>Created by Marp</cp:lastModifiedBy>
  <cp:revision>1</cp:revision>
  <dcterms:created xsi:type="dcterms:W3CDTF">2026-09-09T23:29:57Z</dcterms:created>
  <dcterms:modified xsi:type="dcterms:W3CDTF">2026-09-09T23:29:57Z</dcterms:modified>
</cp:coreProperties>
</file>