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Account availability varies. Do not promise a free plan or a specific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Assess a demonstration, not installation speed.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each place separately. Ask learners which service owns which action.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10–25 minutes. Never collect passwords or recovery codes.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Linux: use ZIP or Git CLI. On Windows use npm.cmd if PowerShell blocks npm.ps1. See PLATFORM_GUIDE.md.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workspace.&lt;br&gt;Your first win.</dc:title>
  <dc:subject>PptxGenJS Presentation</dc:subject>
  <dc:creator>Created by Marp</dc:creator>
  <cp:lastModifiedBy>Created by Marp</cp:lastModifiedBy>
  <cp:revision>1</cp:revision>
  <dcterms:created xsi:type="dcterms:W3CDTF">2026-09-09T23:29:52Z</dcterms:created>
  <dcterms:modified xsi:type="dcterms:W3CDTF">2026-09-09T23:29:52Z</dcterms:modified>
</cp:coreProperties>
</file>